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4" r:id="rId7"/>
    <p:sldId id="260" r:id="rId8"/>
    <p:sldId id="261" r:id="rId9"/>
    <p:sldId id="265" r:id="rId10"/>
    <p:sldId id="26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87BF-6E96-47D9-A24B-3690F617D8B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20F9-7890-44B4-B924-DCCC22344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562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87BF-6E96-47D9-A24B-3690F617D8B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20F9-7890-44B4-B924-DCCC22344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144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87BF-6E96-47D9-A24B-3690F617D8B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20F9-7890-44B4-B924-DCCC22344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36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87BF-6E96-47D9-A24B-3690F617D8B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20F9-7890-44B4-B924-DCCC22344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735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87BF-6E96-47D9-A24B-3690F617D8B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20F9-7890-44B4-B924-DCCC22344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035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87BF-6E96-47D9-A24B-3690F617D8B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20F9-7890-44B4-B924-DCCC22344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66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87BF-6E96-47D9-A24B-3690F617D8B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20F9-7890-44B4-B924-DCCC22344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492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87BF-6E96-47D9-A24B-3690F617D8B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20F9-7890-44B4-B924-DCCC22344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065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87BF-6E96-47D9-A24B-3690F617D8B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20F9-7890-44B4-B924-DCCC22344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023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87BF-6E96-47D9-A24B-3690F617D8B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20F9-7890-44B4-B924-DCCC22344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545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87BF-6E96-47D9-A24B-3690F617D8B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20F9-7890-44B4-B924-DCCC22344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19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A87BF-6E96-47D9-A24B-3690F617D8B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720F9-7890-44B4-B924-DCCC22344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434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222939"/>
            <a:ext cx="9144000" cy="3034862"/>
          </a:xfrm>
        </p:spPr>
        <p:txBody>
          <a:bodyPr/>
          <a:lstStyle/>
          <a:p>
            <a:r>
              <a:rPr lang="ru-RU" dirty="0"/>
              <a:t>Всероссийская олимпиада школьников по английскому языку на 2023–2024 уч. г.</a:t>
            </a:r>
          </a:p>
          <a:p>
            <a:r>
              <a:rPr lang="ru-RU" dirty="0"/>
              <a:t>Школьный этап. 5–6 классы</a:t>
            </a:r>
          </a:p>
        </p:txBody>
      </p:sp>
    </p:spTree>
    <p:extLst>
      <p:ext uri="{BB962C8B-B14F-4D97-AF65-F5344CB8AC3E}">
        <p14:creationId xmlns:p14="http://schemas.microsoft.com/office/powerpoint/2010/main" val="2939602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677" y="819831"/>
            <a:ext cx="8788947" cy="482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1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37" y="428625"/>
            <a:ext cx="10058400" cy="5861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94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92" y="1403132"/>
            <a:ext cx="10696459" cy="367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507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858" y="0"/>
            <a:ext cx="52322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311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064" y="0"/>
            <a:ext cx="55618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459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53" y="1639615"/>
            <a:ext cx="10940934" cy="3288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072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023" y="0"/>
            <a:ext cx="61379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257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079" y="945931"/>
            <a:ext cx="8934149" cy="4564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083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950" y="257175"/>
            <a:ext cx="8420100" cy="634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3196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</Words>
  <Application>Microsoft Office PowerPoint</Application>
  <PresentationFormat>Широкоэкранный</PresentationFormat>
  <Paragraphs>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</cp:revision>
  <dcterms:created xsi:type="dcterms:W3CDTF">2023-09-18T08:39:08Z</dcterms:created>
  <dcterms:modified xsi:type="dcterms:W3CDTF">2023-09-18T08:47:11Z</dcterms:modified>
</cp:coreProperties>
</file>